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84" d="100"/>
          <a:sy n="84" d="100"/>
        </p:scale>
        <p:origin x="1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163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99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8548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733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531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524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835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864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354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789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203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D391F-873B-4E78-A039-EAF3777FBD0A}" type="datetimeFigureOut">
              <a:rPr lang="it-IT" smtClean="0"/>
              <a:t>28/01/2019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25D79-8E8F-4E0F-B7D5-DD18A877A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5846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61" t="17448" r="751" b="44527"/>
          <a:stretch/>
        </p:blipFill>
        <p:spPr>
          <a:xfrm>
            <a:off x="-55457" y="3993782"/>
            <a:ext cx="3533775" cy="2864218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2206" y="0"/>
            <a:ext cx="2729794" cy="3639725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3267" cy="380435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2" t="13662" r="3031" b="31358"/>
          <a:stretch/>
        </p:blipFill>
        <p:spPr>
          <a:xfrm>
            <a:off x="8116713" y="3685166"/>
            <a:ext cx="4075287" cy="3172834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0370" r="3470" b="22963"/>
          <a:stretch/>
        </p:blipFill>
        <p:spPr>
          <a:xfrm>
            <a:off x="4103370" y="3592823"/>
            <a:ext cx="3545841" cy="3265177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" t="7083" r="16667" b="5510"/>
          <a:stretch/>
        </p:blipFill>
        <p:spPr>
          <a:xfrm>
            <a:off x="2901248" y="0"/>
            <a:ext cx="6512977" cy="3521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9343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master</dc:creator>
  <cp:lastModifiedBy>master</cp:lastModifiedBy>
  <cp:revision>1</cp:revision>
  <dcterms:created xsi:type="dcterms:W3CDTF">2019-01-28T22:11:47Z</dcterms:created>
  <dcterms:modified xsi:type="dcterms:W3CDTF">2019-01-28T22:12:34Z</dcterms:modified>
</cp:coreProperties>
</file>